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Amatic SC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6d14350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6d14350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 YOU CAN SEE THIS ON THE CALL, WE NEED TO SWITCH INTO PRESENTER MODE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e20a5bb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e20a5bb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people know about router vulnerabilities?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6a8cc304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6a8cc304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in a DDOS attack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e20a5bb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e20a5bb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e20a5bb8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e20a5bb8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 both of these, you need to go to your router dashboard. On this computer it’s 192.168.0.1 -- you can google how to get to the router dashboard, it may not be this IP address -- it will be different depending on your OS and also your ISP. For example if you use Optimum, it will actually reroute you into a site they run.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684be8a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684be8a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6a8cc304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6a8cc304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e20a5bb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e20a5bb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update vaccine analogy, standard botnets won’t be able to take advantage of your router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6903242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6903242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6903242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6903242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semester-long courses in this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e20a5bb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e20a5bb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AHHHHHH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change/delete/add any slide, any amount, I will not care... this is just to create some kind of structure… almost like… it’s as if it were… some kind of… tem… plate…?? If that were a thing?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d14350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d14350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IF YOU CAN SEE THIS ON THE CALL, WE NEED TO SWITCH INTO PRESENTER MODE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d14350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6d14350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6d14350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6d14350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a8cc304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a8cc304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d14350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d14350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6a8cc304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6a8cc304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6903242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6903242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thing connecting the internet to your home network, and vice versa. It’s basically the front door to your house, digitally. (We probably need a less heinous pictures… I can try to draw one maybe, this is just a placeholder) THE FRONT DOOR IS A COMPUTER.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6a8cc304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6a8cc304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cypurr@protonmail.com" TargetMode="External"/><Relationship Id="rId4" Type="http://schemas.openxmlformats.org/officeDocument/2006/relationships/hyperlink" Target="https://ssd.eff.org/" TargetMode="External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.stack.imgur.com/AlLyr.jpg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4968550" y="260500"/>
            <a:ext cx="360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WELCOME!</a:t>
            </a:r>
            <a:endParaRPr sz="5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32350" y="260500"/>
            <a:ext cx="360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WELCOME!</a:t>
            </a:r>
            <a:r>
              <a:rPr lang="en" sz="5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5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ttps://ih1.redbubble.net/image.111165283.9133/flat,800x800,075,f.u3.jpg"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38" y="1358825"/>
            <a:ext cx="2362725" cy="3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Hackers infect 500,000 consumer routers all over the world with malware”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57550" y="1423950"/>
            <a:ext cx="39999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Dan Goodin, </a:t>
            </a:r>
            <a:r>
              <a:rPr i="1" lang="en"/>
              <a:t>Ars Technica,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5/23/2018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Hackers possibly working for an advanced nation have infected more than 500,000 home and small-office routers around the world with malware that can be used to collect communications, launch attacks on others, and permanently destroy the devices with a single command, researchers at Cisco warned Wednesday.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 Linksys WRVS4400N, one of more than a dozen network devices targeted by VPNFilter."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746655"/>
            <a:ext cx="3999900" cy="21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20350"/>
            <a:ext cx="85998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FFFFFF"/>
                </a:solidFill>
              </a:rPr>
              <a:t>Why is this important?</a:t>
            </a:r>
            <a:endParaRPr sz="59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986825" y="1867525"/>
            <a:ext cx="73365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“Since the affected devices are legitimately owned by businesses or individuals, malicious activity conducted from infected devices could be mistakenly attributed to those who were actually victims of the actor.”</a:t>
            </a:r>
            <a:endParaRPr sz="16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950900" y="1365625"/>
            <a:ext cx="498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93375" y="228575"/>
            <a:ext cx="78876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How to Shut the Front Door</a:t>
            </a:r>
            <a:endParaRPr sz="4300"/>
          </a:p>
        </p:txBody>
      </p:sp>
      <p:sp>
        <p:nvSpPr>
          <p:cNvPr id="139" name="Google Shape;139;p24"/>
          <p:cNvSpPr txBox="1"/>
          <p:nvPr>
            <p:ph idx="4294967295" type="subTitle"/>
          </p:nvPr>
        </p:nvSpPr>
        <p:spPr>
          <a:xfrm>
            <a:off x="132650" y="2142525"/>
            <a:ext cx="52260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new </a:t>
            </a:r>
            <a:r>
              <a:rPr lang="en" sz="3300">
                <a:solidFill>
                  <a:srgbClr val="FFFFFF"/>
                </a:solidFill>
              </a:rPr>
              <a:t>username + pword</a:t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firmware updates!</a:t>
            </a:r>
            <a:endParaRPr sz="3300">
              <a:solidFill>
                <a:srgbClr val="FFFFFF"/>
              </a:solidFill>
            </a:endParaRPr>
          </a:p>
        </p:txBody>
      </p:sp>
      <p:pic>
        <p:nvPicPr>
          <p:cNvPr descr="Mister Mittens' Big Adventure by Joe Van Wetering | Threadless"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651" y="1747169"/>
            <a:ext cx="3478999" cy="280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25" y="1957125"/>
            <a:ext cx="3077400" cy="29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Usually</a:t>
            </a:r>
            <a:r>
              <a:rPr lang="en" sz="1500">
                <a:solidFill>
                  <a:srgbClr val="FFFFFF"/>
                </a:solidFill>
              </a:rPr>
              <a:t> here: </a:t>
            </a: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192.168.1.1 </a:t>
            </a:r>
            <a:r>
              <a:rPr lang="en" sz="800">
                <a:solidFill>
                  <a:schemeClr val="lt1"/>
                </a:solidFill>
              </a:rPr>
              <a:t>(but not always)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Click around the settings!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950" y="992175"/>
            <a:ext cx="6202426" cy="3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572625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Let’s do it</a:t>
            </a:r>
            <a:endParaRPr sz="9600"/>
          </a:p>
        </p:txBody>
      </p:sp>
      <p:sp>
        <p:nvSpPr>
          <p:cNvPr id="153" name="Google Shape;153;p26"/>
          <p:cNvSpPr txBox="1"/>
          <p:nvPr>
            <p:ph idx="4294967295" type="body"/>
          </p:nvPr>
        </p:nvSpPr>
        <p:spPr>
          <a:xfrm>
            <a:off x="311700" y="1874475"/>
            <a:ext cx="75831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we’ll take 5 mins for everyone to look up “how to get to your router dashboard” and try to log in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00950" y="798600"/>
            <a:ext cx="81351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many devices are connected to your router currently?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Firmware?</a:t>
            </a:r>
            <a:endParaRPr sz="6900"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2121425"/>
            <a:ext cx="5334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Firmwhat? Firmwho? 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W</a:t>
            </a:r>
            <a:r>
              <a:rPr lang="en" sz="2100">
                <a:solidFill>
                  <a:srgbClr val="FFFFFF"/>
                </a:solidFill>
              </a:rPr>
              <a:t>hat is this word I never hear?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325" y="591000"/>
            <a:ext cx="28956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time you’ll ever have to deal with it</a:t>
            </a:r>
            <a:endParaRPr/>
          </a:p>
        </p:txBody>
      </p:sp>
      <p:sp>
        <p:nvSpPr>
          <p:cNvPr id="171" name="Google Shape;171;p29"/>
          <p:cNvSpPr txBox="1"/>
          <p:nvPr>
            <p:ph idx="4294967295" type="body"/>
          </p:nvPr>
        </p:nvSpPr>
        <p:spPr>
          <a:xfrm>
            <a:off x="311725" y="1472025"/>
            <a:ext cx="43677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</a:rPr>
              <a:t>Why is it important to update the firmware?</a:t>
            </a:r>
            <a:endParaRPr b="1" sz="16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all your traffic passes through the router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i</a:t>
            </a:r>
            <a:r>
              <a:rPr lang="en" sz="1500">
                <a:solidFill>
                  <a:schemeClr val="lt2"/>
                </a:solidFill>
              </a:rPr>
              <a:t>f there is a security vulnerability it’s critical to patch it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i</a:t>
            </a:r>
            <a:r>
              <a:rPr lang="en" sz="1500">
                <a:solidFill>
                  <a:schemeClr val="lt2"/>
                </a:solidFill>
              </a:rPr>
              <a:t>f your router can’t update, toss it and get another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some routers have automatic update functionality, which is safest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descr="Do not disturb the cat while it's upgrading its firmware - YouTube"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675" y="17862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Basics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644675" y="7202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firewall is a security-conscious router.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It sits between your Local Area Network (LAN), the network generally inside your home, and the outside world.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It can be configured to let traffic and out depending on your specifications.</a:t>
            </a:r>
            <a:endParaRPr sz="2000"/>
          </a:p>
        </p:txBody>
      </p:sp>
      <p:pic>
        <p:nvPicPr>
          <p:cNvPr descr="firewall-cat denies access - Cheezburger - Funny Memes | Funny Pictures"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50" y="12589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968050" y="3456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Outro/Q&amp;A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25" y="1543245"/>
            <a:ext cx="4649775" cy="320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 the Front Door!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44525" y="11588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Cypurr Collective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September 2020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Exp. Date 11/20</a:t>
            </a:r>
            <a:endParaRPr sz="14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050" y="1422900"/>
            <a:ext cx="3016475" cy="3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25" y="1181500"/>
            <a:ext cx="40917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</a:t>
            </a:r>
            <a:r>
              <a:rPr b="1" lang="en" sz="1600">
                <a:solidFill>
                  <a:srgbClr val="FFFFFF"/>
                </a:solidFill>
              </a:rPr>
              <a:t>Cypurr Collective </a:t>
            </a:r>
            <a:r>
              <a:rPr lang="en" sz="1600">
                <a:solidFill>
                  <a:srgbClr val="FFFFFF"/>
                </a:solidFill>
              </a:rPr>
              <a:t>- cypurr.nyc</a:t>
            </a:r>
            <a:endParaRPr sz="16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Facebook @cypurrnyc</a:t>
            </a:r>
            <a:endParaRPr sz="16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Twitter @cypurrnyc</a:t>
            </a:r>
            <a:endParaRPr sz="16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cypurr@protonmail.com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EFF SSD -</a:t>
            </a:r>
            <a:r>
              <a:rPr lang="en" sz="1600">
                <a:solidFill>
                  <a:srgbClr val="FFFFFF"/>
                </a:solidFill>
              </a:rPr>
              <a:t> </a:t>
            </a:r>
            <a:r>
              <a:rPr lang="en" sz="16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https://ssd.eff.org/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Tactical Tech Collective- </a:t>
            </a:r>
            <a:r>
              <a:rPr lang="en" sz="1600">
                <a:solidFill>
                  <a:srgbClr val="FFFFFF"/>
                </a:solidFill>
              </a:rPr>
              <a:t>Me and My Shadow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Hackblossom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625" y="500925"/>
            <a:ext cx="2691666" cy="4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311725" y="1532825"/>
            <a:ext cx="8718000" cy="3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We are…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The Cypurr Collective</a:t>
            </a:r>
            <a:r>
              <a:rPr lang="en" sz="1700"/>
              <a:t>: A group of folks that organize cybersecurity events, looking to spread knowledge and talk about privacy rights!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Established April 2016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3-4 cryptoparty, discussion, and social events every month in NYC!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Just some folks interested in making safer spaces for others to talk bout their privacy needs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rules for this workshop …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2965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Share the space </a:t>
            </a:r>
            <a:r>
              <a:rPr lang="en" sz="1500"/>
              <a:t>- Step Up Step Back: Ask a question, give a comment, leave room for others to speak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Stack! </a:t>
            </a:r>
            <a:r>
              <a:rPr lang="en" sz="1500"/>
              <a:t>- Raise your hand and we will put you on the speaking queue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Saf(er) Space - </a:t>
            </a:r>
            <a:r>
              <a:rPr lang="en" sz="1500"/>
              <a:t>We DO NOT tolerate language or behavior purposefully meant to demean or harm folks based on their identities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No one should be forced to discuss their own experience/threat model/situation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Photo/Video </a:t>
            </a:r>
            <a:r>
              <a:rPr lang="en" sz="1500"/>
              <a:t>- No photo/video without asking!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Bonus Rule -</a:t>
            </a:r>
            <a:r>
              <a:rPr lang="en" sz="1500"/>
              <a:t> Try not to invalidate experiences!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rules for this workshop …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644675" y="2965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Share the space </a:t>
            </a:r>
            <a:r>
              <a:rPr lang="en" sz="1500"/>
              <a:t>- Feel free to ask questions in the chat! Or, save them for the Q/A!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Stack! </a:t>
            </a:r>
            <a:r>
              <a:rPr lang="en" sz="1500"/>
              <a:t>- If we’re asking for vocal discussion, please use the “hand” icon to let us know you’re interested in speaking b4 you unmute!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Saf(er) Space - </a:t>
            </a:r>
            <a:r>
              <a:rPr lang="en" sz="1500"/>
              <a:t>We DO NOT tolerate language or behavior purposefully meant to demean or harm folks based on their identities </a:t>
            </a:r>
            <a:r>
              <a:rPr b="1" lang="en" sz="1500"/>
              <a:t>a.k.a WE WILL BOOT ZOOM BOMBERS!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Photo/Video </a:t>
            </a:r>
            <a:r>
              <a:rPr lang="en" sz="1500"/>
              <a:t>- Slides/Resources available after!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Bonus Rule- </a:t>
            </a:r>
            <a:r>
              <a:rPr lang="en" sz="1500"/>
              <a:t>Be mindful of the Mute button!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" name="Google Shape;92;p17"/>
          <p:cNvSpPr txBox="1"/>
          <p:nvPr/>
        </p:nvSpPr>
        <p:spPr>
          <a:xfrm rot="651875">
            <a:off x="397501" y="1961581"/>
            <a:ext cx="3534963" cy="163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...For Zoom!</a:t>
            </a:r>
            <a:endParaRPr sz="73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Intro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is Router?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Securing Your Front Door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Settings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Firmware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Firewall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Q&amp;A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Outro</a:t>
            </a:r>
            <a:endParaRPr sz="2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4" y="1522301"/>
            <a:ext cx="3576499" cy="23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00950" y="798600"/>
            <a:ext cx="81351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What is router?</a:t>
            </a:r>
            <a:endParaRPr sz="7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What it do?</a:t>
            </a:r>
            <a:endParaRPr sz="7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PROFESSIONAL DIAGRAM</a:t>
            </a:r>
            <a:endParaRPr/>
          </a:p>
        </p:txBody>
      </p:sp>
      <p:sp>
        <p:nvSpPr>
          <p:cNvPr id="110" name="Google Shape;110;p20"/>
          <p:cNvSpPr txBox="1"/>
          <p:nvPr>
            <p:ph idx="4294967295" type="body"/>
          </p:nvPr>
        </p:nvSpPr>
        <p:spPr>
          <a:xfrm>
            <a:off x="209525" y="1818575"/>
            <a:ext cx="16602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https://i.stack.imgur.com/AlLyr.jpg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1" name="Google Shape;111;p20"/>
          <p:cNvSpPr txBox="1"/>
          <p:nvPr/>
        </p:nvSpPr>
        <p:spPr>
          <a:xfrm>
            <a:off x="5950900" y="1365625"/>
            <a:ext cx="498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825" y="1441750"/>
            <a:ext cx="5449750" cy="343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.com: Cute Anime Kawaii Zen Kitty Cat Pastel Cartoon Vinyl Sticker  (4&quot; Wide, Cloud Standing Cat): Automotive"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175" y="1973842"/>
            <a:ext cx="1140000" cy="11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77975" y="355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Leaving the Front Door Open</a:t>
            </a:r>
            <a:endParaRPr/>
          </a:p>
        </p:txBody>
      </p:sp>
      <p:pic>
        <p:nvPicPr>
          <p:cNvPr descr="When you are video calling your dad : cats"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25" y="1191124"/>
            <a:ext cx="3010151" cy="37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